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7" r:id="rId2"/>
    <p:sldId id="295" r:id="rId3"/>
    <p:sldId id="286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78" r:id="rId13"/>
  </p:sldIdLst>
  <p:sldSz cx="9144000" cy="6858000" type="screen4x3"/>
  <p:notesSz cx="6797675" cy="9929813"/>
  <p:defaultTextStyle>
    <a:defPPr>
      <a:defRPr lang="ar-EG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070FB9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نمط متوسط 2 - تميي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77364" autoAdjust="0"/>
    <p:restoredTop sz="94660"/>
  </p:normalViewPr>
  <p:slideViewPr>
    <p:cSldViewPr>
      <p:cViewPr varScale="1">
        <p:scale>
          <a:sx n="66" d="100"/>
          <a:sy n="66" d="100"/>
        </p:scale>
        <p:origin x="-126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51275" y="0"/>
            <a:ext cx="2946400" cy="496967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1588" y="0"/>
            <a:ext cx="2946400" cy="496967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C3B6DE7E-569D-418D-A5FC-2A98710A1FBA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3851275" y="9431259"/>
            <a:ext cx="2946400" cy="49696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1588" y="9431259"/>
            <a:ext cx="2946400" cy="49696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67E24BE2-2A5D-4334-A9E6-FA4F3F6A8381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25338397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رأس 1"/>
          <p:cNvSpPr>
            <a:spLocks noGrp="1"/>
          </p:cNvSpPr>
          <p:nvPr>
            <p:ph type="hdr" sz="quarter"/>
          </p:nvPr>
        </p:nvSpPr>
        <p:spPr>
          <a:xfrm>
            <a:off x="3852017" y="1"/>
            <a:ext cx="2945659" cy="49649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idx="1"/>
          </p:nvPr>
        </p:nvSpPr>
        <p:spPr>
          <a:xfrm>
            <a:off x="1575" y="1"/>
            <a:ext cx="2945659" cy="49649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9371652D-562F-431A-8704-7D13D4F49A39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4" name="عنصر نائب لصورة الشريحة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ar-EG"/>
          </a:p>
        </p:txBody>
      </p:sp>
      <p:sp>
        <p:nvSpPr>
          <p:cNvPr id="5" name="عنصر نائب للملاحظات 4"/>
          <p:cNvSpPr>
            <a:spLocks noGrp="1"/>
          </p:cNvSpPr>
          <p:nvPr>
            <p:ph type="body" sz="quarter" idx="3"/>
          </p:nvPr>
        </p:nvSpPr>
        <p:spPr>
          <a:xfrm>
            <a:off x="679768" y="4716662"/>
            <a:ext cx="5438140" cy="4468416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EG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4"/>
          </p:nvPr>
        </p:nvSpPr>
        <p:spPr>
          <a:xfrm>
            <a:off x="3852017" y="9431600"/>
            <a:ext cx="2945659" cy="49649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5"/>
          </p:nvPr>
        </p:nvSpPr>
        <p:spPr>
          <a:xfrm>
            <a:off x="1575" y="9431600"/>
            <a:ext cx="2945659" cy="49649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EBE0677-BB00-42A1-95D6-33F2318C9D2A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1342915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992163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992163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Rectangle 6"/>
          <p:cNvSpPr txBox="1">
            <a:spLocks noGrp="1" noChangeArrowheads="1"/>
          </p:cNvSpPr>
          <p:nvPr/>
        </p:nvSpPr>
        <p:spPr bwMode="auto">
          <a:xfrm>
            <a:off x="6" y="9431191"/>
            <a:ext cx="2944957" cy="497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622" tIns="45307" rIns="90622" bIns="45307" anchor="b"/>
          <a:lstStyle>
            <a:lvl1pPr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1pPr>
            <a:lvl2pPr marL="742950" indent="-28575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2pPr>
            <a:lvl3pPr marL="11430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3pPr>
            <a:lvl4pPr marL="16002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4pPr>
            <a:lvl5pPr marL="20574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5pPr>
            <a:lvl6pPr marL="25146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6pPr>
            <a:lvl7pPr marL="29718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7pPr>
            <a:lvl8pPr marL="34290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8pPr>
            <a:lvl9pPr marL="38862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9pPr>
          </a:lstStyle>
          <a:p>
            <a:pPr algn="l" rtl="0"/>
            <a:r>
              <a:rPr lang="ar-SA" sz="1200" b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نسخه رقم (        )</a:t>
            </a:r>
            <a:endParaRPr lang="en-US" sz="1200" b="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9507" name="Rectangle 7"/>
          <p:cNvSpPr txBox="1">
            <a:spLocks noGrp="1" noChangeArrowheads="1"/>
          </p:cNvSpPr>
          <p:nvPr/>
        </p:nvSpPr>
        <p:spPr bwMode="auto">
          <a:xfrm>
            <a:off x="3851105" y="9431191"/>
            <a:ext cx="2944957" cy="497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622" tIns="45307" rIns="90622" bIns="45307" anchor="b"/>
          <a:lstStyle>
            <a:lvl1pPr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1pPr>
            <a:lvl2pPr marL="742950" indent="-28575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2pPr>
            <a:lvl3pPr marL="11430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3pPr>
            <a:lvl4pPr marL="16002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4pPr>
            <a:lvl5pPr marL="20574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5pPr>
            <a:lvl6pPr marL="25146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6pPr>
            <a:lvl7pPr marL="29718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7pPr>
            <a:lvl8pPr marL="34290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8pPr>
            <a:lvl9pPr marL="38862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9pPr>
          </a:lstStyle>
          <a:p>
            <a:pPr algn="r" rtl="0"/>
            <a:fld id="{3BCA5E25-92A8-4657-A6F5-A952F9906D68}" type="slidenum">
              <a:rPr lang="ar-EG" sz="1200" b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pPr algn="r" rtl="0"/>
              <a:t>3</a:t>
            </a:fld>
            <a:endParaRPr lang="en-US" sz="1200" b="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9508" name="Rectangle 6"/>
          <p:cNvSpPr txBox="1">
            <a:spLocks noGrp="1" noChangeArrowheads="1"/>
          </p:cNvSpPr>
          <p:nvPr/>
        </p:nvSpPr>
        <p:spPr bwMode="auto">
          <a:xfrm>
            <a:off x="6" y="9431191"/>
            <a:ext cx="2944957" cy="497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622" tIns="45307" rIns="90622" bIns="45307" anchor="b"/>
          <a:lstStyle>
            <a:lvl1pPr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1pPr>
            <a:lvl2pPr marL="742950" indent="-28575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2pPr>
            <a:lvl3pPr marL="11430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3pPr>
            <a:lvl4pPr marL="16002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4pPr>
            <a:lvl5pPr marL="20574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5pPr>
            <a:lvl6pPr marL="25146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6pPr>
            <a:lvl7pPr marL="29718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7pPr>
            <a:lvl8pPr marL="34290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8pPr>
            <a:lvl9pPr marL="38862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9pPr>
          </a:lstStyle>
          <a:p>
            <a:pPr algn="l" rtl="0"/>
            <a:r>
              <a:rPr lang="ar-SA" sz="1200" b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نسخه رقم (        )</a:t>
            </a:r>
            <a:endParaRPr lang="en-US" sz="1200" b="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9509" name="Rectangle 7"/>
          <p:cNvSpPr txBox="1">
            <a:spLocks noGrp="1" noChangeArrowheads="1"/>
          </p:cNvSpPr>
          <p:nvPr/>
        </p:nvSpPr>
        <p:spPr bwMode="auto">
          <a:xfrm>
            <a:off x="3851105" y="9431191"/>
            <a:ext cx="2944957" cy="4970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622" tIns="45307" rIns="90622" bIns="45307" anchor="b"/>
          <a:lstStyle>
            <a:lvl1pPr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1pPr>
            <a:lvl2pPr marL="742950" indent="-28575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2pPr>
            <a:lvl3pPr marL="11430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3pPr>
            <a:lvl4pPr marL="16002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4pPr>
            <a:lvl5pPr marL="2057400" indent="-228600"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5pPr>
            <a:lvl6pPr marL="25146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6pPr>
            <a:lvl7pPr marL="29718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7pPr>
            <a:lvl8pPr marL="34290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8pPr>
            <a:lvl9pPr marL="3886200" indent="-228600" algn="ctr" rtl="0" eaLnBrk="0" fontAlgn="base" hangingPunct="0">
              <a:spcBef>
                <a:spcPct val="5000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Times New Roman" pitchFamily="18" charset="0"/>
                <a:cs typeface="Simplified Arabic" pitchFamily="2" charset="-78"/>
              </a:defRPr>
            </a:lvl9pPr>
          </a:lstStyle>
          <a:p>
            <a:pPr algn="r" rtl="0"/>
            <a:fld id="{0D17B330-12E0-45A2-BEBB-B70F196CD81B}" type="slidenum">
              <a:rPr lang="ar-EG" sz="1200" b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pPr algn="r" rtl="0"/>
              <a:t>3</a:t>
            </a:fld>
            <a:endParaRPr lang="en-US" sz="1200" b="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95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3925" y="744538"/>
            <a:ext cx="4960938" cy="3721100"/>
          </a:xfrm>
          <a:ln/>
        </p:spPr>
      </p:sp>
      <p:sp>
        <p:nvSpPr>
          <p:cNvPr id="1495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6153" y="4716385"/>
            <a:ext cx="4985393" cy="4470243"/>
          </a:xfr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622" tIns="45307" rIns="90622" bIns="45307"/>
          <a:lstStyle/>
          <a:p>
            <a:pPr eaLnBrk="1" hangingPunct="1"/>
            <a:endParaRPr lang="ar-EG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9BD1945-39DA-451E-AF7F-90B372BAAC33}" type="slidenum">
              <a:rPr lang="ar-EG" smtClean="0">
                <a:solidFill>
                  <a:prstClr val="black"/>
                </a:solidFill>
              </a:rPr>
              <a:pPr>
                <a:defRPr/>
              </a:pPr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ar-SA" smtClean="0">
                <a:solidFill>
                  <a:prstClr val="black"/>
                </a:solidFill>
              </a:rPr>
              <a:t>قطاع المشروعات</a:t>
            </a:r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745954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9921635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ar-EG"/>
          </a:p>
        </p:txBody>
      </p:sp>
      <p:sp>
        <p:nvSpPr>
          <p:cNvPr id="3" name="عنوان فرعي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ar-EG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2415872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ar-EG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EG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27385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ar-SA" smtClean="0"/>
              <a:t>انقر لتحرير نمط العنوان الرئيسي</a:t>
            </a:r>
            <a:endParaRPr lang="ar-EG"/>
          </a:p>
        </p:txBody>
      </p:sp>
      <p:sp>
        <p:nvSpPr>
          <p:cNvPr id="3" name="عنصر نائب للعنوان العمودي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EG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2506218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ar-EG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EG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83921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1" cap="all"/>
            </a:lvl1pPr>
          </a:lstStyle>
          <a:p>
            <a:r>
              <a:rPr lang="ar-SA" smtClean="0"/>
              <a:t>انقر لتحرير نمط العنوان الرئيسي</a:t>
            </a:r>
            <a:endParaRPr lang="ar-EG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2709367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ar-EG"/>
          </a:p>
        </p:txBody>
      </p:sp>
      <p:sp>
        <p:nvSpPr>
          <p:cNvPr id="3" name="عنصر نائب للمحتوى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EG"/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EG"/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1269992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ar-SA" smtClean="0"/>
              <a:t>انقر لتحرير نمط العنوان الرئيسي</a:t>
            </a:r>
            <a:endParaRPr lang="ar-EG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4" name="عنصر نائب للمحتوى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EG"/>
          </a:p>
        </p:txBody>
      </p:sp>
      <p:sp>
        <p:nvSpPr>
          <p:cNvPr id="5" name="عنصر نائب للنص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6" name="عنصر نائب للمحتوى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EG"/>
          </a:p>
        </p:txBody>
      </p:sp>
      <p:sp>
        <p:nvSpPr>
          <p:cNvPr id="7" name="عنصر نائب للتاريخ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8" name="عنصر نائب للتذييل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9" name="عنصر نائب لرقم الشريحة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3421946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ar-EG"/>
          </a:p>
        </p:txBody>
      </p:sp>
      <p:sp>
        <p:nvSpPr>
          <p:cNvPr id="3" name="عنصر نائب للتاريخ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4" name="عنصر نائب للتذييل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5" name="عنصر نائب لرقم الشريحة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877756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3" name="عنصر نائب للتذييل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3954378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ar-SA" smtClean="0"/>
              <a:t>انقر لتحرير نمط العنوان الرئيسي</a:t>
            </a:r>
            <a:endParaRPr lang="ar-EG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EG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1222323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r">
              <a:defRPr sz="2000" b="1"/>
            </a:lvl1pPr>
          </a:lstStyle>
          <a:p>
            <a:r>
              <a:rPr lang="ar-SA" smtClean="0"/>
              <a:t>انقر لتحرير نمط العنوان الرئيسي</a:t>
            </a:r>
            <a:endParaRPr lang="ar-EG"/>
          </a:p>
        </p:txBody>
      </p:sp>
      <p:sp>
        <p:nvSpPr>
          <p:cNvPr id="3" name="عنصر نائب للصورة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EG"/>
          </a:p>
        </p:txBody>
      </p:sp>
      <p:sp>
        <p:nvSpPr>
          <p:cNvPr id="4" name="عنصر نائب للنص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عنصر نائب للتاريخ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6" name="عنصر نائب للتذييل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عنصر نائب لرقم الشريحة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2800693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عنوان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ar-EG"/>
          </a:p>
        </p:txBody>
      </p:sp>
      <p:sp>
        <p:nvSpPr>
          <p:cNvPr id="3" name="عنصر نائب للنص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ar-EG"/>
          </a:p>
        </p:txBody>
      </p:sp>
      <p:sp>
        <p:nvSpPr>
          <p:cNvPr id="4" name="عنصر نائب للتاريخ 3"/>
          <p:cNvSpPr>
            <a:spLocks noGrp="1"/>
          </p:cNvSpPr>
          <p:nvPr>
            <p:ph type="dt" sz="half" idx="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59CDE1-CF72-4742-9C43-80A5E2E22D4C}" type="datetimeFigureOut">
              <a:rPr lang="ar-EG" smtClean="0"/>
              <a:pPr/>
              <a:t>13/08/1443</a:t>
            </a:fld>
            <a:endParaRPr lang="ar-EG"/>
          </a:p>
        </p:txBody>
      </p:sp>
      <p:sp>
        <p:nvSpPr>
          <p:cNvPr id="5" name="عنصر نائب للتذييل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EG"/>
          </a:p>
        </p:txBody>
      </p:sp>
      <p:sp>
        <p:nvSpPr>
          <p:cNvPr id="6" name="عنصر نائب لرقم الشريحة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7B0673-DD00-4CA3-9235-69BF992B3183}" type="slidenum">
              <a:rPr lang="ar-EG" smtClean="0"/>
              <a:pPr/>
              <a:t>‹#›</a:t>
            </a:fld>
            <a:endParaRPr lang="ar-EG"/>
          </a:p>
        </p:txBody>
      </p:sp>
    </p:spTree>
    <p:extLst>
      <p:ext uri="{BB962C8B-B14F-4D97-AF65-F5344CB8AC3E}">
        <p14:creationId xmlns="" xmlns:p14="http://schemas.microsoft.com/office/powerpoint/2010/main" val="90146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1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r" defTabSz="914400" rtl="1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r" defTabSz="914400" rtl="1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EG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وان 1"/>
          <p:cNvSpPr txBox="1">
            <a:spLocks/>
          </p:cNvSpPr>
          <p:nvPr/>
        </p:nvSpPr>
        <p:spPr>
          <a:xfrm>
            <a:off x="620676" y="1412776"/>
            <a:ext cx="7988067" cy="460851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Autofit/>
          </a:bodyPr>
          <a:lstStyle/>
          <a:p>
            <a:pPr algn="ctr" rtl="1">
              <a:lnSpc>
                <a:spcPct val="150000"/>
              </a:lnSpc>
              <a:defRPr/>
            </a:pPr>
            <a:r>
              <a:rPr lang="ar-EG" sz="4500" b="1" dirty="0" smtClean="0">
                <a:solidFill>
                  <a:srgbClr val="070FB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itchFamily="18" charset="0"/>
                <a:cs typeface="PT Bold Heading" pitchFamily="2" charset="-78"/>
              </a:rPr>
              <a:t>الخطة التنفيذية للإستراتيجية</a:t>
            </a:r>
          </a:p>
          <a:p>
            <a:pPr algn="ctr" rtl="1">
              <a:lnSpc>
                <a:spcPct val="150000"/>
              </a:lnSpc>
              <a:defRPr/>
            </a:pPr>
            <a:r>
              <a:rPr lang="ar-EG" sz="4500" b="1" dirty="0" smtClean="0">
                <a:solidFill>
                  <a:srgbClr val="070FB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itchFamily="18" charset="0"/>
                <a:cs typeface="PT Bold Heading" pitchFamily="2" charset="-78"/>
              </a:rPr>
              <a:t>لمكافحة الفساد</a:t>
            </a:r>
          </a:p>
          <a:p>
            <a:pPr algn="ctr" rtl="1">
              <a:lnSpc>
                <a:spcPct val="150000"/>
              </a:lnSpc>
              <a:defRPr/>
            </a:pPr>
            <a:r>
              <a:rPr lang="ar-EG" sz="4500" b="1" dirty="0" smtClean="0">
                <a:solidFill>
                  <a:srgbClr val="070FB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itchFamily="18" charset="0"/>
                <a:cs typeface="PT Bold Heading" pitchFamily="2" charset="-78"/>
              </a:rPr>
              <a:t> 2019 - 2022 </a:t>
            </a:r>
            <a:endParaRPr lang="en-US" sz="45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doni MT Black" pitchFamily="18" charset="0"/>
              <a:cs typeface="PT Bold Heading" pitchFamily="2" charset="-78"/>
            </a:endParaRPr>
          </a:p>
        </p:txBody>
      </p:sp>
      <p:pic>
        <p:nvPicPr>
          <p:cNvPr id="6" name="Content Placeholder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4411" y="214291"/>
            <a:ext cx="1494164" cy="928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7" name="صورة 6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296" y="214291"/>
            <a:ext cx="1640540" cy="92750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82406111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>
        <p14:prism dir="r" isContent="1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1337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106646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24"/>
            <a:ext cx="9144000" cy="681337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76077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وان 1"/>
          <p:cNvSpPr txBox="1">
            <a:spLocks/>
          </p:cNvSpPr>
          <p:nvPr/>
        </p:nvSpPr>
        <p:spPr>
          <a:xfrm>
            <a:off x="221272" y="1412776"/>
            <a:ext cx="8786874" cy="523150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Autofit/>
          </a:bodyPr>
          <a:lstStyle/>
          <a:p>
            <a:pPr algn="ctr" rtl="1">
              <a:lnSpc>
                <a:spcPct val="150000"/>
              </a:lnSpc>
              <a:defRPr/>
            </a:pPr>
            <a:r>
              <a:rPr lang="ar-EG" sz="4500" b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itchFamily="18" charset="0"/>
                <a:cs typeface="PT Bold Heading" pitchFamily="2" charset="-78"/>
              </a:rPr>
              <a:t>شكــــــــــراً ،،</a:t>
            </a:r>
            <a:endParaRPr lang="ar-EG" sz="4500" b="1" dirty="0">
              <a:solidFill>
                <a:srgbClr val="070FB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doni MT Black" pitchFamily="18" charset="0"/>
              <a:cs typeface="PT Bold Heading" pitchFamily="2" charset="-78"/>
            </a:endParaRPr>
          </a:p>
        </p:txBody>
      </p:sp>
      <p:pic>
        <p:nvPicPr>
          <p:cNvPr id="6" name="Content Placeholder 9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4411" y="214291"/>
            <a:ext cx="1494164" cy="9286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7" name="صورة 6"/>
          <p:cNvPicPr>
            <a:picLocks noChangeAspect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6296" y="214291"/>
            <a:ext cx="1640540" cy="92750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98993713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>
        <p14:prism dir="r" isContent="1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عنوان 1"/>
          <p:cNvSpPr txBox="1">
            <a:spLocks/>
          </p:cNvSpPr>
          <p:nvPr/>
        </p:nvSpPr>
        <p:spPr>
          <a:xfrm>
            <a:off x="142844" y="285728"/>
            <a:ext cx="8786874" cy="614366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/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Autofit/>
          </a:bodyPr>
          <a:lstStyle/>
          <a:p>
            <a:pPr algn="ctr">
              <a:lnSpc>
                <a:spcPct val="150000"/>
              </a:lnSpc>
            </a:pPr>
            <a:r>
              <a:rPr lang="ar-EG" sz="2800" b="1" dirty="0" smtClean="0">
                <a:solidFill>
                  <a:srgbClr val="070FB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itchFamily="18" charset="0"/>
                <a:cs typeface="PT Bold Heading" pitchFamily="2" charset="-78"/>
              </a:rPr>
              <a:t>توجيهات الأمانة الفنية للجنة الوطنية التنسيقية للوقاية من الفساد ومكافحته بشأن طلب موافاتها قبل </a:t>
            </a:r>
            <a:br>
              <a:rPr lang="ar-EG" sz="2800" b="1" dirty="0" smtClean="0">
                <a:solidFill>
                  <a:srgbClr val="070FB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itchFamily="18" charset="0"/>
                <a:cs typeface="PT Bold Heading" pitchFamily="2" charset="-78"/>
              </a:rPr>
            </a:br>
            <a:r>
              <a:rPr lang="ar-EG" sz="2800" b="1" dirty="0" smtClean="0">
                <a:solidFill>
                  <a:srgbClr val="070FB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itchFamily="18" charset="0"/>
                <a:cs typeface="PT Bold Heading" pitchFamily="2" charset="-78"/>
              </a:rPr>
              <a:t>يوم </a:t>
            </a:r>
            <a:r>
              <a:rPr lang="ar-EG" sz="2800" b="1" dirty="0" smtClean="0">
                <a:solidFill>
                  <a:srgbClr val="070FB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itchFamily="18" charset="0"/>
                <a:cs typeface="PT Bold Heading" pitchFamily="2" charset="-78"/>
              </a:rPr>
              <a:t>24-3-2022 بما </a:t>
            </a:r>
            <a:r>
              <a:rPr lang="ar-EG" sz="2800" b="1" dirty="0" smtClean="0">
                <a:solidFill>
                  <a:srgbClr val="070FB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doni MT Black" pitchFamily="18" charset="0"/>
                <a:cs typeface="PT Bold Heading" pitchFamily="2" charset="-78"/>
              </a:rPr>
              <a:t>يلي :-</a:t>
            </a:r>
          </a:p>
          <a:p>
            <a:pPr algn="ctr"/>
            <a:endParaRPr lang="en-US" sz="2800" b="1" dirty="0" smtClean="0">
              <a:solidFill>
                <a:srgbClr val="070FB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doni MT Black" pitchFamily="18" charset="0"/>
              <a:cs typeface="PT Bold Heading" pitchFamily="2" charset="-78"/>
            </a:endParaRP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ar-EG" sz="2800" b="1" dirty="0" smtClean="0">
                <a:solidFill>
                  <a:srgbClr val="FF0000"/>
                </a:solidFill>
              </a:rPr>
              <a:t>أبرز النجاحات </a:t>
            </a:r>
            <a:r>
              <a:rPr lang="ar-EG" sz="2800" b="1" dirty="0" err="1" smtClean="0">
                <a:solidFill>
                  <a:srgbClr val="FF0000"/>
                </a:solidFill>
              </a:rPr>
              <a:t>التى</a:t>
            </a:r>
            <a:r>
              <a:rPr lang="ar-EG" sz="2800" b="1" dirty="0" smtClean="0">
                <a:solidFill>
                  <a:srgbClr val="FF0000"/>
                </a:solidFill>
              </a:rPr>
              <a:t> تمت أثناء تنفيذ كافة بنود الإستراتيجية منذ </a:t>
            </a:r>
            <a:br>
              <a:rPr lang="ar-EG" sz="2800" b="1" dirty="0" smtClean="0">
                <a:solidFill>
                  <a:srgbClr val="FF0000"/>
                </a:solidFill>
              </a:rPr>
            </a:br>
            <a:r>
              <a:rPr lang="ar-EG" sz="2800" b="1" dirty="0" smtClean="0">
                <a:solidFill>
                  <a:srgbClr val="FF0000"/>
                </a:solidFill>
              </a:rPr>
              <a:t>عام 2019 حتى تاريخه .</a:t>
            </a:r>
            <a:endParaRPr lang="en-US" sz="2800" b="1" dirty="0" smtClean="0">
              <a:solidFill>
                <a:srgbClr val="FF0000"/>
              </a:solidFill>
            </a:endParaRPr>
          </a:p>
          <a:p>
            <a:pPr marL="457200" lvl="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ar-EG" sz="2800" b="1" dirty="0" smtClean="0">
                <a:solidFill>
                  <a:srgbClr val="FF0000"/>
                </a:solidFill>
              </a:rPr>
              <a:t>أبرز التحديات في تنفيذ أهداف الإستراتيجية الوطنية لمكافحة الفساد .</a:t>
            </a:r>
            <a:endParaRPr lang="en-US" sz="2800" b="1" dirty="0" smtClean="0">
              <a:solidFill>
                <a:srgbClr val="FF0000"/>
              </a:solidFill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ar-EG" sz="2800" b="1" dirty="0" smtClean="0">
                <a:solidFill>
                  <a:srgbClr val="FF0000"/>
                </a:solidFill>
              </a:rPr>
              <a:t>الرؤية المستقبلية للوزارة في إعداد المرحلة الثالثة للإستراتيجية الوطنية لمكافحة الفساد 2023- 2030.</a:t>
            </a:r>
            <a:endParaRPr lang="en-US" sz="28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doni MT Black" pitchFamily="18" charset="0"/>
              <a:cs typeface="PT Bold Heading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2406111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>
        <p14:prism dir="r" isContent="1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741367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389570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43963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04801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1337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910681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632"/>
            <a:ext cx="9144000" cy="674136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883279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24"/>
            <a:ext cx="9144000" cy="6813376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419472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361105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1034</TotalTime>
  <Words>38</Words>
  <Application>Microsoft Office PowerPoint</Application>
  <PresentationFormat>On-screen Show (4:3)</PresentationFormat>
  <Paragraphs>15</Paragraphs>
  <Slides>12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نسق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في PowerPoint</dc:title>
  <dc:creator>nomp76</dc:creator>
  <cp:lastModifiedBy>ah</cp:lastModifiedBy>
  <cp:revision>226</cp:revision>
  <cp:lastPrinted>2019-12-09T14:33:33Z</cp:lastPrinted>
  <dcterms:created xsi:type="dcterms:W3CDTF">2017-09-14T15:31:38Z</dcterms:created>
  <dcterms:modified xsi:type="dcterms:W3CDTF">2022-03-16T10:13:19Z</dcterms:modified>
</cp:coreProperties>
</file>

<file path=docProps/thumbnail.jpeg>
</file>